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"/>
      <p:regular r:id="rId15"/>
    </p:embeddedFont>
    <p:embeddedFont>
      <p:font typeface="Spline Sans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2-2.png>
</file>

<file path=ppt/media/image-3-1.png>
</file>

<file path=ppt/media/image-3-2.png>
</file>

<file path=ppt/media/image-5-1.png>
</file>

<file path=ppt/media/image-5-2.png>
</file>

<file path=ppt/media/image-5-3.png>
</file>

<file path=ppt/media/image-5-4.png>
</file>

<file path=ppt/media/image-5-5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uphonious-chimera-c38cff.netlify.app/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610" y="984647"/>
            <a:ext cx="4869061" cy="626030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2083594"/>
            <a:ext cx="4440674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Website Presentation</a:t>
            </a:r>
            <a:endParaRPr lang="en-US" sz="3450" dirty="0"/>
          </a:p>
        </p:txBody>
      </p:sp>
      <p:sp>
        <p:nvSpPr>
          <p:cNvPr id="5" name="Text 1"/>
          <p:cNvSpPr/>
          <p:nvPr/>
        </p:nvSpPr>
        <p:spPr>
          <a:xfrm>
            <a:off x="864037" y="290976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Welcome to our website presentation.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864037" y="3675102"/>
            <a:ext cx="3291840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Our Team</a:t>
            </a:r>
            <a:endParaRPr lang="en-US" sz="2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4456867"/>
            <a:ext cx="556260" cy="5562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64037" y="5259943"/>
            <a:ext cx="222504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Sheetal Bajaj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864037" y="5750957"/>
            <a:ext cx="22250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9361" y="4456867"/>
            <a:ext cx="556260" cy="5562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3459361" y="5259943"/>
            <a:ext cx="222515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Shaurya Shekhar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3459361" y="5750957"/>
            <a:ext cx="222515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4804" y="4456867"/>
            <a:ext cx="556260" cy="55626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54804" y="5259943"/>
            <a:ext cx="222504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Nemat Hussain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6054804" y="5750957"/>
            <a:ext cx="22250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29" y="2253377"/>
            <a:ext cx="6697742" cy="372284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79237" y="279665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Overview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8179237" y="3852743"/>
            <a:ext cx="55871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centralized platform providing detailed information and registration forms for all college events, ensuring seamless event management and participation.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9274" y="675084"/>
            <a:ext cx="6240780" cy="681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Features &amp; Functionality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59274" y="1848088"/>
            <a:ext cx="12911852" cy="392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website offers several features.</a:t>
            </a:r>
            <a:endParaRPr lang="en-US" sz="1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274" y="2516981"/>
            <a:ext cx="6271736" cy="387619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59274" y="6700004"/>
            <a:ext cx="2727960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Interactive Elements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859274" y="7188160"/>
            <a:ext cx="6271736" cy="392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Engaging elements for user interaction.</a:t>
            </a:r>
            <a:endParaRPr lang="en-US" sz="19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9271" y="2516981"/>
            <a:ext cx="6271855" cy="387619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99271" y="6700004"/>
            <a:ext cx="2727960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Informative Content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7499271" y="7188160"/>
            <a:ext cx="6271855" cy="392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Provides valuable information.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88181"/>
            <a:ext cx="549116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Technical Foundation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Crafted using the latest web development tools for optimal performance and interactivity.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53306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Front-End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64037" y="524625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HTML, CSS, and JavaScript.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" y="1132999"/>
            <a:ext cx="4869061" cy="596348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739140"/>
            <a:ext cx="438912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Development Proces</a:t>
            </a:r>
            <a:endParaRPr lang="en-US" sz="34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437" y="1565315"/>
            <a:ext cx="1234440" cy="1975009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55161" y="181213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Planning &amp; Design</a:t>
            </a:r>
            <a:endParaRPr lang="en-US" sz="2150" dirty="0"/>
          </a:p>
        </p:txBody>
      </p:sp>
      <p:sp>
        <p:nvSpPr>
          <p:cNvPr id="7" name="Text 2"/>
          <p:cNvSpPr/>
          <p:nvPr/>
        </p:nvSpPr>
        <p:spPr>
          <a:xfrm>
            <a:off x="7955161" y="2303145"/>
            <a:ext cx="5811203" cy="947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planning and design focused on a clear layout for event details, easy access to registration forms, and a responsive, mobile-friendly experience.</a:t>
            </a:r>
            <a:endParaRPr lang="en-US" sz="15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3540323"/>
            <a:ext cx="1234440" cy="197500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955161" y="37871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Code Development</a:t>
            </a:r>
            <a:endParaRPr lang="en-US" sz="2150" dirty="0"/>
          </a:p>
        </p:txBody>
      </p:sp>
      <p:sp>
        <p:nvSpPr>
          <p:cNvPr id="10" name="Text 4"/>
          <p:cNvSpPr/>
          <p:nvPr/>
        </p:nvSpPr>
        <p:spPr>
          <a:xfrm>
            <a:off x="7955161" y="4278154"/>
            <a:ext cx="5811203" cy="947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code development focused on building efficient, clean, and responsive functionality, ensuring smooth interactions and seamless event registrations.</a:t>
            </a:r>
            <a:endParaRPr lang="en-US" sz="15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437" y="5515332"/>
            <a:ext cx="1234440" cy="1975009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955161" y="576214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Publishing</a:t>
            </a:r>
            <a:endParaRPr lang="en-US" sz="2150" dirty="0"/>
          </a:p>
        </p:txBody>
      </p:sp>
      <p:sp>
        <p:nvSpPr>
          <p:cNvPr id="13" name="Text 6"/>
          <p:cNvSpPr/>
          <p:nvPr/>
        </p:nvSpPr>
        <p:spPr>
          <a:xfrm>
            <a:off x="7955161" y="6253163"/>
            <a:ext cx="5811203" cy="947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publishing process involved deploying the website on a reliable platform, ensuring fast load times and seamless accessibility across all devices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9986" y="661392"/>
            <a:ext cx="5928003" cy="666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Website Demonstration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839986" y="1687830"/>
            <a:ext cx="12950428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Let's see how it works.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9986" y="4954905"/>
            <a:ext cx="12950428" cy="30480"/>
          </a:xfrm>
          <a:prstGeom prst="roundRect">
            <a:avLst>
              <a:gd name="adj" fmla="val 1181097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2334220" y="4684931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534960" y="4794825"/>
            <a:ext cx="138470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1270992" y="2341721"/>
            <a:ext cx="266664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HOME PAGE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079897" y="2819043"/>
            <a:ext cx="3048833" cy="15359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homepage features a slideshow showcasing all college events, allowing users to directly access the registration form by clicking on a specific event slide.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4218623" y="4684931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399598" y="4794825"/>
            <a:ext cx="177879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00" dirty="0"/>
          </a:p>
        </p:txBody>
      </p:sp>
      <p:sp>
        <p:nvSpPr>
          <p:cNvPr id="11" name="Text 9"/>
          <p:cNvSpPr/>
          <p:nvPr/>
        </p:nvSpPr>
        <p:spPr>
          <a:xfrm>
            <a:off x="3155275" y="5554861"/>
            <a:ext cx="266664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OUR EVENTS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2964180" y="6032183"/>
            <a:ext cx="3048953" cy="921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EVENTS section provides detailed information and highlights the significance of each event.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6102906" y="4684931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279118" y="4794825"/>
            <a:ext cx="187404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5039558" y="2648903"/>
            <a:ext cx="266664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ABOUT US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4848463" y="3126224"/>
            <a:ext cx="3048953" cy="1228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ABOUT US section offers insights into our mission, vision, and the purpose behind organizing these events.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7987308" y="4684931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8166854" y="4794825"/>
            <a:ext cx="180856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500" dirty="0"/>
          </a:p>
        </p:txBody>
      </p:sp>
      <p:sp>
        <p:nvSpPr>
          <p:cNvPr id="19" name="Text 17"/>
          <p:cNvSpPr/>
          <p:nvPr/>
        </p:nvSpPr>
        <p:spPr>
          <a:xfrm>
            <a:off x="6923961" y="5554861"/>
            <a:ext cx="266664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OUR GALLERY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6732865" y="6032183"/>
            <a:ext cx="3048953" cy="1228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GALLERY section showcases a vibrant collection of moments captured from various college events.</a:t>
            </a:r>
            <a:endParaRPr lang="en-US" sz="1500" dirty="0"/>
          </a:p>
        </p:txBody>
      </p:sp>
      <p:sp>
        <p:nvSpPr>
          <p:cNvPr id="21" name="Shape 19"/>
          <p:cNvSpPr/>
          <p:nvPr/>
        </p:nvSpPr>
        <p:spPr>
          <a:xfrm>
            <a:off x="9871591" y="4684931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10051375" y="4794825"/>
            <a:ext cx="180380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</a:t>
            </a:r>
            <a:endParaRPr lang="en-US" sz="2500" dirty="0"/>
          </a:p>
        </p:txBody>
      </p:sp>
      <p:sp>
        <p:nvSpPr>
          <p:cNvPr id="23" name="Text 21"/>
          <p:cNvSpPr/>
          <p:nvPr/>
        </p:nvSpPr>
        <p:spPr>
          <a:xfrm>
            <a:off x="8808244" y="2648903"/>
            <a:ext cx="266664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REVIEW</a:t>
            </a:r>
            <a:endParaRPr lang="en-US" sz="2050" dirty="0"/>
          </a:p>
        </p:txBody>
      </p:sp>
      <p:sp>
        <p:nvSpPr>
          <p:cNvPr id="24" name="Text 22"/>
          <p:cNvSpPr/>
          <p:nvPr/>
        </p:nvSpPr>
        <p:spPr>
          <a:xfrm>
            <a:off x="8617148" y="3126224"/>
            <a:ext cx="3048953" cy="1228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REVIEW section highlights user testimonials, showcasing positive feedback and experiences from students and event organizers.</a:t>
            </a:r>
            <a:endParaRPr lang="en-US" sz="1500" dirty="0"/>
          </a:p>
        </p:txBody>
      </p:sp>
      <p:sp>
        <p:nvSpPr>
          <p:cNvPr id="25" name="Shape 23"/>
          <p:cNvSpPr/>
          <p:nvPr/>
        </p:nvSpPr>
        <p:spPr>
          <a:xfrm>
            <a:off x="11755993" y="4684931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11933396" y="4794825"/>
            <a:ext cx="185023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6</a:t>
            </a:r>
            <a:endParaRPr lang="en-US" sz="2500" dirty="0"/>
          </a:p>
        </p:txBody>
      </p:sp>
      <p:sp>
        <p:nvSpPr>
          <p:cNvPr id="27" name="Text 25"/>
          <p:cNvSpPr/>
          <p:nvPr/>
        </p:nvSpPr>
        <p:spPr>
          <a:xfrm>
            <a:off x="10692646" y="5554861"/>
            <a:ext cx="266664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CONTACT US</a:t>
            </a:r>
            <a:endParaRPr lang="en-US" sz="2050" dirty="0"/>
          </a:p>
        </p:txBody>
      </p:sp>
      <p:sp>
        <p:nvSpPr>
          <p:cNvPr id="28" name="Text 26"/>
          <p:cNvSpPr/>
          <p:nvPr/>
        </p:nvSpPr>
        <p:spPr>
          <a:xfrm>
            <a:off x="10501551" y="6032183"/>
            <a:ext cx="3048953" cy="15359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CONTACT US section provides an easy way for users to reach out for inquiries or support, with a simple contact form and direct communication options.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521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4512" y="3725347"/>
            <a:ext cx="6508075" cy="678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Achievements &amp; Learning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854512" y="4769763"/>
            <a:ext cx="12921377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Valuable lessons learned.</a:t>
            </a:r>
            <a:endParaRPr lang="en-US" sz="19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12" y="5435084"/>
            <a:ext cx="610433" cy="61043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54512" y="6289596"/>
            <a:ext cx="2712958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Completion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854512" y="6775133"/>
            <a:ext cx="4062889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Delivering a functional website.</a:t>
            </a:r>
            <a:endParaRPr lang="en-US" sz="19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637" y="5435084"/>
            <a:ext cx="610433" cy="61043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83637" y="6289596"/>
            <a:ext cx="2712958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New Skills Acquired</a:t>
            </a:r>
            <a:endParaRPr lang="en-US" sz="2100" dirty="0"/>
          </a:p>
        </p:txBody>
      </p:sp>
      <p:sp>
        <p:nvSpPr>
          <p:cNvPr id="10" name="Text 5"/>
          <p:cNvSpPr/>
          <p:nvPr/>
        </p:nvSpPr>
        <p:spPr>
          <a:xfrm>
            <a:off x="5283637" y="6775133"/>
            <a:ext cx="4063008" cy="781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Mastering new programming techniques.</a:t>
            </a:r>
            <a:endParaRPr lang="en-US" sz="19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881" y="5435084"/>
            <a:ext cx="610433" cy="61043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12881" y="6289596"/>
            <a:ext cx="368998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Teamwork &amp; Communication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9712881" y="6775133"/>
            <a:ext cx="4062889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Effective collaboration with others.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729" y="2087999"/>
            <a:ext cx="4868942" cy="405348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3161228"/>
            <a:ext cx="7415927" cy="1234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Explore the final product at </a:t>
            </a:r>
            <a:pPr algn="ctr" indent="0" marL="0">
              <a:lnSpc>
                <a:spcPts val="3200"/>
              </a:lnSpc>
              <a:buNone/>
            </a:pPr>
            <a:r>
              <a:rPr lang="en-US" sz="2550" b="1" u="sng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https://euphonious-chimera-c38cff.netlify.app/</a:t>
            </a:r>
            <a:pPr algn="ctr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and discover a world of exciting college events!</a:t>
            </a:r>
            <a:endParaRPr lang="en-US" sz="2550" dirty="0"/>
          </a:p>
        </p:txBody>
      </p:sp>
      <p:sp>
        <p:nvSpPr>
          <p:cNvPr id="5" name="Text 1"/>
          <p:cNvSpPr/>
          <p:nvPr/>
        </p:nvSpPr>
        <p:spPr>
          <a:xfrm>
            <a:off x="864037" y="4673322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Thank you!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2024-11-18T21:50:45Z</dcterms:created>
  <dcterms:modified xsi:type="dcterms:W3CDTF">2024-11-18T21:50:45Z</dcterms:modified>
</cp:coreProperties>
</file>